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skaltubo.gov.ge/meris-moadgile/" TargetMode="External"/><Relationship Id="rId2" Type="http://schemas.openxmlformats.org/officeDocument/2006/relationships/hyperlink" Target="https://tskaltubo.gov.ge/meris-ii-moadgil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tskaltubo.gov.ge/samsakhuris-uphrosebi/" TargetMode="External"/><Relationship Id="rId4" Type="http://schemas.openxmlformats.org/officeDocument/2006/relationships/hyperlink" Target="https://tskaltubo.gov.ge/tsqhaltubos-munitsipalit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4208" y="754795"/>
            <a:ext cx="144016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000" b="1" dirty="0">
                <a:solidFill>
                  <a:schemeClr val="tx1"/>
                </a:solidFill>
                <a:hlinkClick r:id="rId2"/>
              </a:rPr>
              <a:t>მერის მოადგილე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6633" y="714854"/>
            <a:ext cx="1512168" cy="3877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000" b="1" dirty="0">
                <a:hlinkClick r:id="rId3"/>
              </a:rPr>
              <a:t>მერის პირველი მოადგილე</a:t>
            </a:r>
            <a:endParaRPr lang="en-GB" sz="1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0"/>
            <a:ext cx="1944216" cy="620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1100" b="1" dirty="0">
                <a:hlinkClick r:id="rId4"/>
              </a:rPr>
              <a:t>წყალტუბოს მუნიციპალიტეტის მერი</a:t>
            </a:r>
            <a:endParaRPr lang="en-GB" sz="11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5762" y="1484783"/>
            <a:ext cx="961861" cy="756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საფინანსო-საბიუჯეტო სამსახური</a:t>
            </a:r>
            <a:endParaRPr lang="en-GB" sz="9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45539" y="1477825"/>
            <a:ext cx="1260357" cy="756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b="1" dirty="0">
                <a:hlinkClick r:id="rId5"/>
              </a:rPr>
              <a:t> </a:t>
            </a:r>
            <a:r>
              <a:rPr lang="ka-GE" sz="900" b="1" dirty="0" smtClean="0">
                <a:hlinkClick r:id="rId5"/>
              </a:rPr>
              <a:t>ინფრასტრუქტურის,  კეთილმოწყობისა და შესყიდვების </a:t>
            </a:r>
            <a:r>
              <a:rPr lang="ka-GE" sz="900" b="1" dirty="0">
                <a:hlinkClick r:id="rId5"/>
              </a:rPr>
              <a:t>სამსახური</a:t>
            </a:r>
            <a:endParaRPr lang="en-GB" sz="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93165" y="1484783"/>
            <a:ext cx="1080120" cy="7560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ეკონომიკური განვითარებისა და ქონების მართვის სამსახური</a:t>
            </a:r>
            <a:endParaRPr lang="en-GB" sz="9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766863" y="1547420"/>
            <a:ext cx="1314350" cy="9072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ზედამხედველობის, სივრცითი მოწყობისა და არქიტექტურის სამსახური</a:t>
            </a:r>
            <a:endParaRPr lang="en-GB" sz="9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587240" y="1553285"/>
            <a:ext cx="1081104" cy="8955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ჯანმრთელობისა და სოციალური დაცვის სამსახური</a:t>
            </a:r>
            <a:endParaRPr lang="en-GB" sz="9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80609" y="1547420"/>
            <a:ext cx="1008112" cy="9072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კულტურის, განათლების, სპორტისა და ახალგაზრდობის საქმეთა სამსახური</a:t>
            </a:r>
            <a:endParaRPr lang="en-GB" sz="9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56843" y="3710010"/>
            <a:ext cx="1783109" cy="6368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ადმინისტრაციული </a:t>
            </a:r>
            <a:r>
              <a:rPr lang="ka-GE" sz="900" b="1" dirty="0" smtClean="0">
                <a:hlinkClick r:id="rId5"/>
              </a:rPr>
              <a:t>  სამსახური</a:t>
            </a:r>
            <a:endParaRPr lang="en-GB" sz="9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81797" y="3291304"/>
            <a:ext cx="1224136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შიდა აუდიტის  სამსახური</a:t>
            </a:r>
            <a:endParaRPr lang="en-GB" sz="9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84683" y="4620196"/>
            <a:ext cx="1368152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b="1" dirty="0">
                <a:hlinkClick r:id="rId5"/>
              </a:rPr>
              <a:t>სამხედრო აღრიცხვის, გაწვევისა და მობილიზაციის სამსახური</a:t>
            </a:r>
            <a:endParaRPr lang="en-GB" sz="9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46530" y="2346881"/>
            <a:ext cx="941093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dirty="0"/>
              <a:t>საბიუჯეტო დაგეგმვის განყოფილება</a:t>
            </a:r>
            <a:endParaRPr lang="en-GB" sz="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52162" y="3767320"/>
            <a:ext cx="967492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dirty="0"/>
              <a:t>სახაზინო განყოფილება</a:t>
            </a:r>
            <a:endParaRPr lang="en-GB" sz="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2162" y="3041960"/>
            <a:ext cx="941093" cy="6061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dirty="0"/>
              <a:t>ბუღალტრული აღრიცხვის განყოფილება</a:t>
            </a:r>
            <a:endParaRPr lang="en-GB" sz="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286674" y="2347694"/>
            <a:ext cx="1080120" cy="11611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dirty="0"/>
              <a:t>სტატისტიკის, პროექტების მართვის და საერთაშორისო და ადგილობრივ დონორ ორგანიზაციებთან ურთიერთობის განყოფილება</a:t>
            </a:r>
            <a:endParaRPr lang="en-GB" sz="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60212" y="2356133"/>
            <a:ext cx="1054057" cy="5749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800" dirty="0"/>
              <a:t>ინფრასტრუქტურის დაგეგმვისა და განვითარების განყოფილება</a:t>
            </a:r>
            <a:endParaRPr lang="en-GB" sz="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44156" y="4443057"/>
            <a:ext cx="1468232" cy="684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საქმისწარმოების განყოფილება</a:t>
            </a:r>
            <a:endParaRPr lang="en-GB" sz="9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744156" y="5223331"/>
            <a:ext cx="1468232" cy="5334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იურიდიულ საკითხთა განყოფილება</a:t>
            </a:r>
            <a:endParaRPr lang="en-GB" sz="9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753815" y="5853913"/>
            <a:ext cx="1458573" cy="814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მერის წარმომადგენლებთან კოორდინაციის განყოფილება</a:t>
            </a:r>
            <a:endParaRPr lang="en-GB" sz="9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658402" y="4443057"/>
            <a:ext cx="1455440" cy="6635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საზოგადოებასთან ურთიერთობისა და ღონისძიებათა მართვის განყოფილება</a:t>
            </a:r>
            <a:endParaRPr lang="en-GB" sz="9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456376" y="3023677"/>
            <a:ext cx="1057893" cy="5125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 smtClean="0"/>
              <a:t>შესყიდვების განყოფილება</a:t>
            </a:r>
            <a:endParaRPr lang="en-GB" sz="9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668061" y="5212181"/>
            <a:ext cx="1448627" cy="5334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ადამიანური რესურსების მართვის განყოფილება</a:t>
            </a:r>
            <a:endParaRPr lang="en-GB" sz="900" dirty="0"/>
          </a:p>
        </p:txBody>
      </p:sp>
      <p:cxnSp>
        <p:nvCxnSpPr>
          <p:cNvPr id="32" name="Прямая со стрелкой 31"/>
          <p:cNvCxnSpPr>
            <a:stCxn id="7" idx="2"/>
          </p:cNvCxnSpPr>
          <p:nvPr/>
        </p:nvCxnSpPr>
        <p:spPr>
          <a:xfrm flipH="1">
            <a:off x="2684169" y="620688"/>
            <a:ext cx="1851827" cy="314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7" idx="2"/>
          </p:cNvCxnSpPr>
          <p:nvPr/>
        </p:nvCxnSpPr>
        <p:spPr>
          <a:xfrm flipH="1">
            <a:off x="4441536" y="620688"/>
            <a:ext cx="94460" cy="31009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7" idx="2"/>
          </p:cNvCxnSpPr>
          <p:nvPr/>
        </p:nvCxnSpPr>
        <p:spPr>
          <a:xfrm flipH="1">
            <a:off x="1692110" y="620688"/>
            <a:ext cx="2843886" cy="39120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7" idx="2"/>
          </p:cNvCxnSpPr>
          <p:nvPr/>
        </p:nvCxnSpPr>
        <p:spPr>
          <a:xfrm>
            <a:off x="4535996" y="620688"/>
            <a:ext cx="2131461" cy="2614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7" idx="2"/>
          </p:cNvCxnSpPr>
          <p:nvPr/>
        </p:nvCxnSpPr>
        <p:spPr>
          <a:xfrm>
            <a:off x="4535996" y="620688"/>
            <a:ext cx="1836204" cy="314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5" idx="2"/>
          </p:cNvCxnSpPr>
          <p:nvPr/>
        </p:nvCxnSpPr>
        <p:spPr>
          <a:xfrm>
            <a:off x="1852717" y="1102585"/>
            <a:ext cx="0" cy="375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5" idx="2"/>
          </p:cNvCxnSpPr>
          <p:nvPr/>
        </p:nvCxnSpPr>
        <p:spPr>
          <a:xfrm flipH="1">
            <a:off x="738881" y="1102585"/>
            <a:ext cx="1113836" cy="329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5" idx="2"/>
          </p:cNvCxnSpPr>
          <p:nvPr/>
        </p:nvCxnSpPr>
        <p:spPr>
          <a:xfrm>
            <a:off x="1852717" y="1102585"/>
            <a:ext cx="1063099" cy="310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89756" y="1862826"/>
            <a:ext cx="0" cy="2192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18" idx="1"/>
          </p:cNvCxnSpPr>
          <p:nvPr/>
        </p:nvCxnSpPr>
        <p:spPr>
          <a:xfrm>
            <a:off x="110524" y="2634913"/>
            <a:ext cx="1360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endCxn id="20" idx="1"/>
          </p:cNvCxnSpPr>
          <p:nvPr/>
        </p:nvCxnSpPr>
        <p:spPr>
          <a:xfrm>
            <a:off x="116156" y="3345019"/>
            <a:ext cx="1360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endCxn id="19" idx="1"/>
          </p:cNvCxnSpPr>
          <p:nvPr/>
        </p:nvCxnSpPr>
        <p:spPr>
          <a:xfrm>
            <a:off x="89756" y="4055352"/>
            <a:ext cx="1624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stCxn id="8" idx="1"/>
          </p:cNvCxnSpPr>
          <p:nvPr/>
        </p:nvCxnSpPr>
        <p:spPr>
          <a:xfrm flipH="1">
            <a:off x="89756" y="1862826"/>
            <a:ext cx="1360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>
            <a:stCxn id="11" idx="2"/>
            <a:endCxn id="21" idx="0"/>
          </p:cNvCxnSpPr>
          <p:nvPr/>
        </p:nvCxnSpPr>
        <p:spPr>
          <a:xfrm flipH="1">
            <a:off x="1826734" y="2240867"/>
            <a:ext cx="6491" cy="1068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4451107" y="4357404"/>
            <a:ext cx="8171" cy="1143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endCxn id="28" idx="1"/>
          </p:cNvCxnSpPr>
          <p:nvPr/>
        </p:nvCxnSpPr>
        <p:spPr>
          <a:xfrm flipV="1">
            <a:off x="4439335" y="4774822"/>
            <a:ext cx="219067" cy="10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endCxn id="29" idx="1"/>
          </p:cNvCxnSpPr>
          <p:nvPr/>
        </p:nvCxnSpPr>
        <p:spPr>
          <a:xfrm flipV="1">
            <a:off x="4385232" y="5478892"/>
            <a:ext cx="282829" cy="11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 flipH="1" flipV="1">
            <a:off x="4212388" y="4774822"/>
            <a:ext cx="242804" cy="10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>
            <a:stCxn id="4" idx="2"/>
          </p:cNvCxnSpPr>
          <p:nvPr/>
        </p:nvCxnSpPr>
        <p:spPr>
          <a:xfrm>
            <a:off x="7164288" y="1114835"/>
            <a:ext cx="0" cy="362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2"/>
          </p:cNvCxnSpPr>
          <p:nvPr/>
        </p:nvCxnSpPr>
        <p:spPr>
          <a:xfrm flipH="1">
            <a:off x="6337970" y="1114835"/>
            <a:ext cx="826318" cy="330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4" idx="2"/>
          </p:cNvCxnSpPr>
          <p:nvPr/>
        </p:nvCxnSpPr>
        <p:spPr>
          <a:xfrm>
            <a:off x="7164288" y="1114835"/>
            <a:ext cx="927154" cy="3655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766863" y="2643629"/>
            <a:ext cx="1314350" cy="717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სივრცითი მოწყობისა და არქიტექტურის განყოფილება</a:t>
            </a:r>
            <a:endParaRPr lang="en-US" sz="900" dirty="0"/>
          </a:p>
        </p:txBody>
      </p:sp>
      <p:sp>
        <p:nvSpPr>
          <p:cNvPr id="68" name="Rectangle 67"/>
          <p:cNvSpPr/>
          <p:nvPr/>
        </p:nvSpPr>
        <p:spPr>
          <a:xfrm>
            <a:off x="7759643" y="3580584"/>
            <a:ext cx="1314350" cy="717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მყარი ნარჩენების მართვისა და მოსაკრებლების განყოფილება</a:t>
            </a:r>
            <a:endParaRPr lang="en-US" sz="900" dirty="0"/>
          </a:p>
        </p:txBody>
      </p:sp>
      <p:cxnSp>
        <p:nvCxnSpPr>
          <p:cNvPr id="71" name="Прямая со стрелкой 2"/>
          <p:cNvCxnSpPr/>
          <p:nvPr/>
        </p:nvCxnSpPr>
        <p:spPr>
          <a:xfrm flipH="1">
            <a:off x="8416818" y="3340248"/>
            <a:ext cx="7220" cy="227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44"/>
          <p:cNvCxnSpPr>
            <a:stCxn id="12" idx="2"/>
          </p:cNvCxnSpPr>
          <p:nvPr/>
        </p:nvCxnSpPr>
        <p:spPr>
          <a:xfrm>
            <a:off x="8424038" y="2454717"/>
            <a:ext cx="0" cy="164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44"/>
          <p:cNvCxnSpPr/>
          <p:nvPr/>
        </p:nvCxnSpPr>
        <p:spPr>
          <a:xfrm>
            <a:off x="2961703" y="2212264"/>
            <a:ext cx="0" cy="1346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6181797" y="4161289"/>
            <a:ext cx="1224136" cy="690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a-GE" sz="900" dirty="0"/>
              <a:t>შიდა აუდიტისა და მონიტორინგის განყოფილება</a:t>
            </a:r>
            <a:endParaRPr lang="en-US" sz="900" dirty="0"/>
          </a:p>
        </p:txBody>
      </p:sp>
      <p:cxnSp>
        <p:nvCxnSpPr>
          <p:cNvPr id="91" name="Прямая со стрелкой 44"/>
          <p:cNvCxnSpPr/>
          <p:nvPr/>
        </p:nvCxnSpPr>
        <p:spPr>
          <a:xfrm>
            <a:off x="6793865" y="3968069"/>
            <a:ext cx="0" cy="164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FD40D8B-55B2-47FF-9195-43A1233A9F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89" y="5722345"/>
            <a:ext cx="3346711" cy="886970"/>
          </a:xfrm>
          <a:prstGeom prst="rect">
            <a:avLst/>
          </a:prstGeom>
        </p:spPr>
      </p:pic>
      <p:cxnSp>
        <p:nvCxnSpPr>
          <p:cNvPr id="63" name="Прямая со стрелкой 121"/>
          <p:cNvCxnSpPr/>
          <p:nvPr/>
        </p:nvCxnSpPr>
        <p:spPr>
          <a:xfrm flipH="1">
            <a:off x="4212388" y="5490041"/>
            <a:ext cx="258663" cy="79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44455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137</TotalTime>
  <Words>118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Georgia</vt:lpstr>
      <vt:lpstr>Sylfaen</vt:lpstr>
      <vt:lpstr>Trebuchet MS</vt:lpstr>
      <vt:lpstr>Воздушный поток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Nino Chikhladze</dc:creator>
  <cp:lastModifiedBy>Nino Chikhladze</cp:lastModifiedBy>
  <cp:revision>18</cp:revision>
  <dcterms:created xsi:type="dcterms:W3CDTF">2022-04-12T12:00:44Z</dcterms:created>
  <dcterms:modified xsi:type="dcterms:W3CDTF">2023-09-05T11:15:41Z</dcterms:modified>
</cp:coreProperties>
</file>